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sldIdLst>
    <p:sldId id="261" r:id="rId2"/>
    <p:sldId id="265" r:id="rId3"/>
    <p:sldId id="264" r:id="rId4"/>
    <p:sldId id="267" r:id="rId5"/>
    <p:sldId id="278" r:id="rId6"/>
    <p:sldId id="263" r:id="rId7"/>
    <p:sldId id="271" r:id="rId8"/>
    <p:sldId id="272" r:id="rId9"/>
    <p:sldId id="268" r:id="rId10"/>
    <p:sldId id="270" r:id="rId11"/>
    <p:sldId id="269" r:id="rId12"/>
    <p:sldId id="274" r:id="rId13"/>
    <p:sldId id="277" r:id="rId14"/>
    <p:sldId id="275"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8" autoAdjust="0"/>
    <p:restoredTop sz="93049" autoAdjust="0"/>
  </p:normalViewPr>
  <p:slideViewPr>
    <p:cSldViewPr snapToGrid="0" snapToObjects="1">
      <p:cViewPr>
        <p:scale>
          <a:sx n="100" d="100"/>
          <a:sy n="100" d="100"/>
        </p:scale>
        <p:origin x="-29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E89847A-EAF9-274C-887D-D08B121DBBAF}"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2FB46-FB7B-4879-9B1A-EE9F4DE9AFD3}"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E89847A-EAF9-274C-887D-D08B121DBBAF}"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416-85B7-FE43-A651-68B9E78F95CC}"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E89847A-EAF9-274C-887D-D08B121DBBAF}"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416-85B7-FE43-A651-68B9E78F95CC}" type="slidenum">
              <a:rPr lang="en-US" smtClean="0"/>
              <a:pPr/>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E89847A-EAF9-274C-887D-D08B121DBBAF}"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416-85B7-FE43-A651-68B9E78F95CC}" type="slidenum">
              <a:rPr lang="en-US" smtClean="0"/>
              <a:pPr/>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E89847A-EAF9-274C-887D-D08B121DBBAF}"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416-85B7-FE43-A651-68B9E78F95CC}"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E89847A-EAF9-274C-887D-D08B121DBBAF}"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416-85B7-FE43-A651-68B9E78F95CC}" type="slidenum">
              <a:rPr lang="en-US" smtClean="0"/>
              <a:pPr/>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89847A-EAF9-274C-887D-D08B121DBBAF}"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416-85B7-FE43-A651-68B9E78F95CC}"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89847A-EAF9-274C-887D-D08B121DBBAF}"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416-85B7-FE43-A651-68B9E78F95CC}"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89847A-EAF9-274C-887D-D08B121DBBAF}"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416-85B7-FE43-A651-68B9E78F95CC}"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E89847A-EAF9-274C-887D-D08B121DBBAF}"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4F416-85B7-FE43-A651-68B9E78F95CC}"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9847A-EAF9-274C-887D-D08B121DBBAF}" type="datetimeFigureOut">
              <a:rPr lang="en-US" smtClean="0"/>
              <a:pPr/>
              <a:t>7/28/2011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E89847A-EAF9-274C-887D-D08B121DBBAF}"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416-85B7-FE43-A651-68B9E78F95CC}"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E89847A-EAF9-274C-887D-D08B121DBBAF}" type="datetimeFigureOut">
              <a:rPr lang="en-US" smtClean="0"/>
              <a:pPr/>
              <a:t>7/28/2011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B4F416-85B7-FE43-A651-68B9E78F95CC}"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E89847A-EAF9-274C-887D-D08B121DBBAF}" type="datetimeFigureOut">
              <a:rPr lang="en-US" smtClean="0"/>
              <a:pPr/>
              <a:t>7/28/2011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4F416-85B7-FE43-A651-68B9E78F95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9847A-EAF9-274C-887D-D08B121DBBAF}" type="datetimeFigureOut">
              <a:rPr lang="en-US" smtClean="0"/>
              <a:pPr/>
              <a:t>7/28/2011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4F416-85B7-FE43-A651-68B9E78F95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9847A-EAF9-274C-887D-D08B121DBBAF}" type="datetimeFigureOut">
              <a:rPr lang="en-US" smtClean="0"/>
              <a:pPr/>
              <a:t>7/28/2011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4F416-85B7-FE43-A651-68B9E78F95CC}"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E89847A-EAF9-274C-887D-D08B121DBBAF}" type="datetimeFigureOut">
              <a:rPr lang="en-US" smtClean="0"/>
              <a:pPr/>
              <a:t>7/28/2011</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1FB4F416-85B7-FE43-A651-68B9E78F95C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Tibet</a:t>
            </a:r>
            <a:endParaRPr lang="en-US" dirty="0"/>
          </a:p>
        </p:txBody>
      </p:sp>
      <p:pic>
        <p:nvPicPr>
          <p:cNvPr id="4" name="Content Placeholder 3" descr="tibetan momos tomatoes.jpg"/>
          <p:cNvPicPr>
            <a:picLocks noGrp="1" noChangeAspect="1"/>
          </p:cNvPicPr>
          <p:nvPr>
            <p:ph idx="1"/>
          </p:nvPr>
        </p:nvPicPr>
        <p:blipFill>
          <a:blip r:embed="rId2"/>
          <a:srcRect l="-22823" r="-22823"/>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Religions</a:t>
            </a:r>
            <a:endParaRPr lang="en-US" dirty="0"/>
          </a:p>
        </p:txBody>
      </p:sp>
      <p:sp>
        <p:nvSpPr>
          <p:cNvPr id="6" name="TextBox 5"/>
          <p:cNvSpPr txBox="1"/>
          <p:nvPr/>
        </p:nvSpPr>
        <p:spPr>
          <a:xfrm>
            <a:off x="4330700" y="6121400"/>
            <a:ext cx="1755408" cy="369332"/>
          </a:xfrm>
          <a:prstGeom prst="rect">
            <a:avLst/>
          </a:prstGeom>
          <a:noFill/>
        </p:spPr>
        <p:txBody>
          <a:bodyPr wrap="none" rtlCol="0">
            <a:spAutoFit/>
          </a:bodyPr>
          <a:lstStyle/>
          <a:p>
            <a:r>
              <a:rPr lang="en-US" dirty="0" smtClean="0"/>
              <a:t>Tibetan Muslim</a:t>
            </a:r>
            <a:endParaRPr lang="en-US" dirty="0"/>
          </a:p>
        </p:txBody>
      </p:sp>
      <p:pic>
        <p:nvPicPr>
          <p:cNvPr id="10" name="Picture 9" descr="tibetan Muslim.jpg"/>
          <p:cNvPicPr>
            <a:picLocks noChangeAspect="1"/>
          </p:cNvPicPr>
          <p:nvPr/>
        </p:nvPicPr>
        <p:blipFill>
          <a:blip r:embed="rId2"/>
          <a:stretch>
            <a:fillRect/>
          </a:stretch>
        </p:blipFill>
        <p:spPr>
          <a:xfrm>
            <a:off x="571500" y="274638"/>
            <a:ext cx="8128848" cy="5715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Religions</a:t>
            </a:r>
            <a:endParaRPr lang="en-US" dirty="0"/>
          </a:p>
        </p:txBody>
      </p:sp>
      <p:sp>
        <p:nvSpPr>
          <p:cNvPr id="6" name="TextBox 5"/>
          <p:cNvSpPr txBox="1"/>
          <p:nvPr/>
        </p:nvSpPr>
        <p:spPr>
          <a:xfrm>
            <a:off x="4330700" y="6057900"/>
            <a:ext cx="586256" cy="369332"/>
          </a:xfrm>
          <a:prstGeom prst="rect">
            <a:avLst/>
          </a:prstGeom>
          <a:noFill/>
        </p:spPr>
        <p:txBody>
          <a:bodyPr wrap="none" rtlCol="0">
            <a:spAutoFit/>
          </a:bodyPr>
          <a:lstStyle/>
          <a:p>
            <a:r>
              <a:rPr lang="en-US" dirty="0" smtClean="0"/>
              <a:t>Bon</a:t>
            </a:r>
            <a:endParaRPr lang="en-US" dirty="0"/>
          </a:p>
        </p:txBody>
      </p:sp>
      <p:pic>
        <p:nvPicPr>
          <p:cNvPr id="7" name="Picture 6" descr="tibet_bon-03.jpg"/>
          <p:cNvPicPr>
            <a:picLocks noChangeAspect="1"/>
          </p:cNvPicPr>
          <p:nvPr/>
        </p:nvPicPr>
        <p:blipFill>
          <a:blip r:embed="rId2"/>
          <a:stretch>
            <a:fillRect/>
          </a:stretch>
        </p:blipFill>
        <p:spPr>
          <a:xfrm>
            <a:off x="1457635" y="1235006"/>
            <a:ext cx="6289365" cy="4719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Culinary Etiquette</a:t>
            </a:r>
            <a:endParaRPr lang="en-US" dirty="0"/>
          </a:p>
        </p:txBody>
      </p:sp>
      <p:sp>
        <p:nvSpPr>
          <p:cNvPr id="3" name="Text Placeholder 2"/>
          <p:cNvSpPr>
            <a:spLocks noGrp="1"/>
          </p:cNvSpPr>
          <p:nvPr>
            <p:ph type="body" idx="1"/>
          </p:nvPr>
        </p:nvSpPr>
        <p:spPr/>
        <p:txBody>
          <a:bodyPr/>
          <a:lstStyle/>
          <a:p>
            <a:r>
              <a:rPr lang="en-US" dirty="0" smtClean="0"/>
              <a:t>Dining custom </a:t>
            </a:r>
            <a:endParaRPr lang="en-US" dirty="0"/>
          </a:p>
        </p:txBody>
      </p:sp>
      <p:sp>
        <p:nvSpPr>
          <p:cNvPr id="4" name="Content Placeholder 3"/>
          <p:cNvSpPr>
            <a:spLocks noGrp="1"/>
          </p:cNvSpPr>
          <p:nvPr>
            <p:ph sz="half" idx="2"/>
          </p:nvPr>
        </p:nvSpPr>
        <p:spPr/>
        <p:txBody>
          <a:bodyPr>
            <a:normAutofit/>
          </a:bodyPr>
          <a:lstStyle/>
          <a:p>
            <a:r>
              <a:rPr lang="en-US" dirty="0" smtClean="0"/>
              <a:t>Host and guests are seated in certain positions, they pick up food from the table placed them in front and eat them separately. </a:t>
            </a:r>
          </a:p>
          <a:p>
            <a:r>
              <a:rPr lang="en-US" dirty="0" smtClean="0"/>
              <a:t>The old generation does not eat fish because their Buddhist beliefs refuse killing creature. Moreover, fish is a symbol of a dragon or river god which is holy for Tibetan people.</a:t>
            </a:r>
          </a:p>
          <a:p>
            <a:endParaRPr lang="en-US" dirty="0"/>
          </a:p>
        </p:txBody>
      </p:sp>
      <p:sp>
        <p:nvSpPr>
          <p:cNvPr id="5" name="Text Placeholder 4"/>
          <p:cNvSpPr>
            <a:spLocks noGrp="1"/>
          </p:cNvSpPr>
          <p:nvPr>
            <p:ph type="body" sz="quarter" idx="3"/>
          </p:nvPr>
        </p:nvSpPr>
        <p:spPr/>
        <p:txBody>
          <a:bodyPr/>
          <a:lstStyle/>
          <a:p>
            <a:r>
              <a:rPr lang="en-US" dirty="0" smtClean="0"/>
              <a:t>Foods</a:t>
            </a:r>
            <a:endParaRPr lang="en-US" dirty="0"/>
          </a:p>
        </p:txBody>
      </p:sp>
      <p:sp>
        <p:nvSpPr>
          <p:cNvPr id="6" name="Content Placeholder 5"/>
          <p:cNvSpPr>
            <a:spLocks noGrp="1"/>
          </p:cNvSpPr>
          <p:nvPr>
            <p:ph sz="quarter" idx="4"/>
          </p:nvPr>
        </p:nvSpPr>
        <p:spPr/>
        <p:txBody>
          <a:bodyPr/>
          <a:lstStyle/>
          <a:p>
            <a:r>
              <a:rPr lang="en-US" dirty="0" smtClean="0"/>
              <a:t>Tibetan cuisine includes dried meat, cheese cake, caked, ginseng fruit cake, fried yak meat, sausage, stewed mutton, lamb’s head stew to name a few. Staple food includes: butter, </a:t>
            </a:r>
            <a:r>
              <a:rPr lang="en-US" dirty="0" err="1" smtClean="0"/>
              <a:t>zanba</a:t>
            </a:r>
            <a:r>
              <a:rPr lang="en-US" dirty="0" smtClean="0"/>
              <a:t> (roasted barley, yak butter and water), steamed cake with cheese, steamed cake, and  of course dumplings and noodles.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Prevailing Flavors</a:t>
            </a:r>
            <a:endParaRPr lang="en-US" dirty="0"/>
          </a:p>
        </p:txBody>
      </p:sp>
      <p:sp>
        <p:nvSpPr>
          <p:cNvPr id="3" name="Text Placeholder 2"/>
          <p:cNvSpPr>
            <a:spLocks noGrp="1"/>
          </p:cNvSpPr>
          <p:nvPr>
            <p:ph type="body" idx="1"/>
          </p:nvPr>
        </p:nvSpPr>
        <p:spPr>
          <a:xfrm>
            <a:off x="571500" y="1519238"/>
            <a:ext cx="3749040" cy="639762"/>
          </a:xfrm>
        </p:spPr>
        <p:txBody>
          <a:bodyPr/>
          <a:lstStyle/>
          <a:p>
            <a:r>
              <a:rPr lang="en-US" dirty="0" smtClean="0"/>
              <a:t>Ingredients</a:t>
            </a:r>
            <a:endParaRPr lang="en-US" dirty="0"/>
          </a:p>
        </p:txBody>
      </p:sp>
      <p:sp>
        <p:nvSpPr>
          <p:cNvPr id="4" name="Content Placeholder 3"/>
          <p:cNvSpPr>
            <a:spLocks noGrp="1"/>
          </p:cNvSpPr>
          <p:nvPr>
            <p:ph sz="half" idx="2"/>
          </p:nvPr>
        </p:nvSpPr>
        <p:spPr>
          <a:xfrm>
            <a:off x="571500" y="2108200"/>
            <a:ext cx="3749040" cy="3448050"/>
          </a:xfrm>
        </p:spPr>
        <p:txBody>
          <a:bodyPr>
            <a:noAutofit/>
          </a:bodyPr>
          <a:lstStyle/>
          <a:p>
            <a:r>
              <a:rPr lang="en-US" dirty="0" smtClean="0"/>
              <a:t>Grains</a:t>
            </a:r>
          </a:p>
          <a:p>
            <a:r>
              <a:rPr lang="en-US" dirty="0" smtClean="0"/>
              <a:t>Very little meat because Buddhism does not allow taking he life of another. </a:t>
            </a:r>
          </a:p>
          <a:p>
            <a:r>
              <a:rPr lang="en-US" dirty="0" smtClean="0"/>
              <a:t>Meat is for the sake of survival. </a:t>
            </a:r>
          </a:p>
          <a:p>
            <a:r>
              <a:rPr lang="en-US" dirty="0" smtClean="0"/>
              <a:t>Slaughtering animals from their herds, their way of life is still religiously respectable. Even monks and nuns, welcome the dairy and meat products that the nomads provide.</a:t>
            </a:r>
          </a:p>
          <a:p>
            <a:endParaRPr lang="en-US" dirty="0"/>
          </a:p>
        </p:txBody>
      </p:sp>
      <p:sp>
        <p:nvSpPr>
          <p:cNvPr id="5" name="Text Placeholder 4"/>
          <p:cNvSpPr>
            <a:spLocks noGrp="1"/>
          </p:cNvSpPr>
          <p:nvPr>
            <p:ph type="body" sz="quarter" idx="3"/>
          </p:nvPr>
        </p:nvSpPr>
        <p:spPr>
          <a:xfrm>
            <a:off x="4823460" y="1430338"/>
            <a:ext cx="3749040" cy="639762"/>
          </a:xfrm>
        </p:spPr>
        <p:txBody>
          <a:bodyPr/>
          <a:lstStyle/>
          <a:p>
            <a:r>
              <a:rPr lang="en-US" dirty="0" smtClean="0"/>
              <a:t>Fruits</a:t>
            </a:r>
            <a:endParaRPr lang="en-US" dirty="0"/>
          </a:p>
        </p:txBody>
      </p:sp>
      <p:sp>
        <p:nvSpPr>
          <p:cNvPr id="6" name="Content Placeholder 5"/>
          <p:cNvSpPr>
            <a:spLocks noGrp="1"/>
          </p:cNvSpPr>
          <p:nvPr>
            <p:ph sz="quarter" idx="4"/>
          </p:nvPr>
        </p:nvSpPr>
        <p:spPr/>
        <p:txBody>
          <a:bodyPr>
            <a:normAutofit fontScale="92500"/>
          </a:bodyPr>
          <a:lstStyle/>
          <a:p>
            <a:r>
              <a:rPr lang="en-US" dirty="0" smtClean="0"/>
              <a:t>Very little fruits or vegetable can grow in Tibet, due to the cold and dry climate many places.</a:t>
            </a:r>
          </a:p>
          <a:p>
            <a:r>
              <a:rPr lang="en-US" dirty="0" smtClean="0"/>
              <a:t> Most of the people still live on yaks and sheep for their products. Where nothing but grass grows, the people are nomads who tend animals. They trade their animal products to farmers for dried vegetable, grains, flour, spices and other necessities.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pic>
        <p:nvPicPr>
          <p:cNvPr id="6" name="Content Placeholder 5" descr="tibet barley harvest.jpg"/>
          <p:cNvPicPr>
            <a:picLocks noGrp="1" noChangeAspect="1"/>
          </p:cNvPicPr>
          <p:nvPr>
            <p:ph idx="1"/>
          </p:nvPr>
        </p:nvPicPr>
        <p:blipFill>
          <a:blip r:embed="rId2"/>
          <a:srcRect l="-15852" r="-15852"/>
          <a:stretch>
            <a:fillRect/>
          </a:stretch>
        </p:blipFill>
        <p:spPr/>
      </p:pic>
      <p:sp>
        <p:nvSpPr>
          <p:cNvPr id="7" name="TextBox 6"/>
          <p:cNvSpPr txBox="1"/>
          <p:nvPr/>
        </p:nvSpPr>
        <p:spPr>
          <a:xfrm>
            <a:off x="3581400" y="6127234"/>
            <a:ext cx="2781300" cy="369332"/>
          </a:xfrm>
          <a:prstGeom prst="rect">
            <a:avLst/>
          </a:prstGeom>
          <a:noFill/>
        </p:spPr>
        <p:txBody>
          <a:bodyPr wrap="square" rtlCol="0">
            <a:spAutoFit/>
          </a:bodyPr>
          <a:lstStyle/>
          <a:p>
            <a:r>
              <a:rPr lang="en-US" dirty="0" smtClean="0"/>
              <a:t>Barley and Wheat Harvest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Ingredients</a:t>
            </a:r>
            <a:endParaRPr lang="en-US" dirty="0"/>
          </a:p>
        </p:txBody>
      </p:sp>
      <p:pic>
        <p:nvPicPr>
          <p:cNvPr id="4" name="Content Placeholder 3" descr="200px-The_farmer's_market_near_the_Potala_in_Lhasa.jpg"/>
          <p:cNvPicPr>
            <a:picLocks noGrp="1" noChangeAspect="1"/>
          </p:cNvPicPr>
          <p:nvPr>
            <p:ph idx="1"/>
          </p:nvPr>
        </p:nvPicPr>
        <p:blipFill>
          <a:blip r:embed="rId2"/>
          <a:srcRect l="-28264" r="-28264"/>
          <a:stretch>
            <a:fillRect/>
          </a:stretch>
        </p:blipFill>
        <p:spPr/>
      </p:pic>
      <p:sp>
        <p:nvSpPr>
          <p:cNvPr id="5" name="TextBox 4"/>
          <p:cNvSpPr txBox="1"/>
          <p:nvPr/>
        </p:nvSpPr>
        <p:spPr>
          <a:xfrm>
            <a:off x="3302000" y="6273800"/>
            <a:ext cx="3505200" cy="369332"/>
          </a:xfrm>
          <a:prstGeom prst="rect">
            <a:avLst/>
          </a:prstGeom>
          <a:noFill/>
        </p:spPr>
        <p:txBody>
          <a:bodyPr wrap="square" rtlCol="0">
            <a:spAutoFit/>
          </a:bodyPr>
          <a:lstStyle/>
          <a:p>
            <a:r>
              <a:rPr lang="en-US" smtClean="0"/>
              <a:t>Lhasa </a:t>
            </a:r>
            <a:r>
              <a:rPr lang="en-US" dirty="0" smtClean="0"/>
              <a:t>Open Market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571500" y="274638"/>
            <a:ext cx="8153400" cy="1477962"/>
          </a:xfrm>
        </p:spPr>
        <p:txBody>
          <a:bodyPr/>
          <a:lstStyle/>
          <a:p>
            <a:r>
              <a:rPr lang="en-US" dirty="0" smtClean="0"/>
              <a:t>Geography – </a:t>
            </a:r>
            <a:r>
              <a:rPr lang="en-US" sz="4400" dirty="0" smtClean="0"/>
              <a:t>Tibet in Yellow </a:t>
            </a:r>
            <a:endParaRPr lang="en-US" sz="2400" dirty="0"/>
          </a:p>
        </p:txBody>
      </p:sp>
      <p:pic>
        <p:nvPicPr>
          <p:cNvPr id="27" name="Picture 26" descr="Tibet-claims.jpg"/>
          <p:cNvPicPr>
            <a:picLocks noChangeAspect="1"/>
          </p:cNvPicPr>
          <p:nvPr/>
        </p:nvPicPr>
        <p:blipFill>
          <a:blip r:embed="rId2"/>
          <a:stretch>
            <a:fillRect/>
          </a:stretch>
        </p:blipFill>
        <p:spPr>
          <a:xfrm>
            <a:off x="1092200" y="2203449"/>
            <a:ext cx="6718300" cy="45370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571500" y="274638"/>
            <a:ext cx="8153400" cy="1477962"/>
          </a:xfrm>
        </p:spPr>
        <p:txBody>
          <a:bodyPr/>
          <a:lstStyle/>
          <a:p>
            <a:r>
              <a:rPr lang="en-US" sz="2800" smtClean="0"/>
              <a:t>Geography: Tibet is isolated behind the great Himalayas covering vast high land areas with many mountains and valleys</a:t>
            </a:r>
            <a:endParaRPr lang="en-US" sz="2800" dirty="0"/>
          </a:p>
        </p:txBody>
      </p:sp>
      <p:pic>
        <p:nvPicPr>
          <p:cNvPr id="27" name="Picture 26" descr="Tibet-claims.jpg"/>
          <p:cNvPicPr>
            <a:picLocks noChangeAspect="1"/>
          </p:cNvPicPr>
          <p:nvPr/>
        </p:nvPicPr>
        <p:blipFill>
          <a:blip r:embed="rId2"/>
          <a:stretch>
            <a:fillRect/>
          </a:stretch>
        </p:blipFill>
        <p:spPr>
          <a:xfrm>
            <a:off x="1092200" y="2121932"/>
            <a:ext cx="6718300" cy="453701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571500" y="0"/>
            <a:ext cx="8153400" cy="1477962"/>
          </a:xfrm>
        </p:spPr>
        <p:txBody>
          <a:bodyPr/>
          <a:lstStyle/>
          <a:p>
            <a:r>
              <a:rPr lang="en-US" sz="2800" dirty="0" smtClean="0"/>
              <a:t>The cuisine can be influenced by China, Nepal and India  </a:t>
            </a:r>
            <a:endParaRPr lang="en-US" sz="2800" dirty="0"/>
          </a:p>
        </p:txBody>
      </p:sp>
      <p:pic>
        <p:nvPicPr>
          <p:cNvPr id="27" name="Picture 26" descr="Tibet-claims.jpg"/>
          <p:cNvPicPr>
            <a:picLocks noChangeAspect="1"/>
          </p:cNvPicPr>
          <p:nvPr/>
        </p:nvPicPr>
        <p:blipFill>
          <a:blip r:embed="rId2"/>
          <a:stretch>
            <a:fillRect/>
          </a:stretch>
        </p:blipFill>
        <p:spPr>
          <a:xfrm>
            <a:off x="1244600" y="1477962"/>
            <a:ext cx="6718300" cy="4537016"/>
          </a:xfrm>
          <a:prstGeom prst="rect">
            <a:avLst/>
          </a:prstGeom>
          <a:ln w="228600" cap="sq" cmpd="thickThin">
            <a:solidFill>
              <a:srgbClr val="000000"/>
            </a:solidFill>
            <a:prstDash val="solid"/>
            <a:miter lim="800000"/>
          </a:ln>
          <a:effectLst>
            <a:innerShdw blurRad="76200">
              <a:srgbClr val="000000"/>
            </a:innerShdw>
          </a:effectLst>
        </p:spPr>
      </p:pic>
      <p:sp>
        <p:nvSpPr>
          <p:cNvPr id="28" name="TextBox 27"/>
          <p:cNvSpPr txBox="1"/>
          <p:nvPr/>
        </p:nvSpPr>
        <p:spPr>
          <a:xfrm>
            <a:off x="7810500" y="17526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lnSpcReduction="10000"/>
          </a:bodyPr>
          <a:lstStyle/>
          <a:p>
            <a:r>
              <a:rPr lang="en-US" sz="3600" dirty="0" smtClean="0"/>
              <a:t>The culture is not uniform and has been in danger of being lost. </a:t>
            </a:r>
          </a:p>
          <a:p>
            <a:r>
              <a:rPr lang="en-US" sz="3600" dirty="0" smtClean="0"/>
              <a:t>Tibetans living outside of the country, are under the guidance the Dalia Lama, since the invasion of Tibet by the People's Republic of China in 1950</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Tibet</a:t>
            </a:r>
            <a:endParaRPr lang="en-US" dirty="0"/>
          </a:p>
        </p:txBody>
      </p:sp>
      <p:pic>
        <p:nvPicPr>
          <p:cNvPr id="4" name="Content Placeholder 3" descr="Tibetan momos steamed.jpg"/>
          <p:cNvPicPr>
            <a:picLocks noGrp="1" noChangeAspect="1"/>
          </p:cNvPicPr>
          <p:nvPr>
            <p:ph idx="1"/>
          </p:nvPr>
        </p:nvPicPr>
        <p:blipFill>
          <a:blip r:embed="rId2"/>
          <a:srcRect l="-22823" r="-22823"/>
          <a:stretch>
            <a:fillRect/>
          </a:stretch>
        </p:blip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Tibet</a:t>
            </a:r>
            <a:endParaRPr lang="en-US" dirty="0"/>
          </a:p>
        </p:txBody>
      </p:sp>
      <p:pic>
        <p:nvPicPr>
          <p:cNvPr id="6" name="Content Placeholder 5" descr="xiahe-food-m.jpg"/>
          <p:cNvPicPr>
            <a:picLocks noGrp="1" noChangeAspect="1"/>
          </p:cNvPicPr>
          <p:nvPr>
            <p:ph idx="1"/>
          </p:nvPr>
        </p:nvPicPr>
        <p:blipFill>
          <a:blip r:embed="rId2"/>
          <a:srcRect l="-19352" r="-19352"/>
          <a:stretch>
            <a:fillRect/>
          </a:stretch>
        </p:blipFill>
        <p:spPr/>
      </p:pic>
      <p:sp>
        <p:nvSpPr>
          <p:cNvPr id="8" name="TextBox 7"/>
          <p:cNvSpPr txBox="1"/>
          <p:nvPr/>
        </p:nvSpPr>
        <p:spPr>
          <a:xfrm>
            <a:off x="3162300" y="1232972"/>
            <a:ext cx="3289300" cy="369332"/>
          </a:xfrm>
          <a:prstGeom prst="rect">
            <a:avLst/>
          </a:prstGeom>
          <a:noFill/>
        </p:spPr>
        <p:txBody>
          <a:bodyPr wrap="square" rtlCol="0">
            <a:spAutoFit/>
          </a:bodyPr>
          <a:lstStyle/>
          <a:p>
            <a:r>
              <a:rPr lang="en-US" dirty="0" smtClean="0"/>
              <a:t>Muslim-style Beef </a:t>
            </a:r>
            <a:r>
              <a:rPr lang="en-US" dirty="0" err="1" smtClean="0"/>
              <a:t>Momo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Tibet</a:t>
            </a:r>
            <a:endParaRPr lang="en-US" dirty="0"/>
          </a:p>
        </p:txBody>
      </p:sp>
      <p:sp>
        <p:nvSpPr>
          <p:cNvPr id="8" name="TextBox 7"/>
          <p:cNvSpPr txBox="1"/>
          <p:nvPr/>
        </p:nvSpPr>
        <p:spPr>
          <a:xfrm>
            <a:off x="3162300" y="1232972"/>
            <a:ext cx="3289300" cy="369332"/>
          </a:xfrm>
          <a:prstGeom prst="rect">
            <a:avLst/>
          </a:prstGeom>
          <a:noFill/>
        </p:spPr>
        <p:txBody>
          <a:bodyPr wrap="square" rtlCol="0">
            <a:spAutoFit/>
          </a:bodyPr>
          <a:lstStyle/>
          <a:p>
            <a:r>
              <a:rPr lang="en-US" dirty="0" smtClean="0"/>
              <a:t>Yak lunch with Tibetan Monks</a:t>
            </a:r>
            <a:endParaRPr lang="en-US" dirty="0"/>
          </a:p>
        </p:txBody>
      </p:sp>
      <p:pic>
        <p:nvPicPr>
          <p:cNvPr id="7" name="Content Placeholder 6" descr="Tibetan momos.jpg"/>
          <p:cNvPicPr>
            <a:picLocks noGrp="1" noChangeAspect="1"/>
          </p:cNvPicPr>
          <p:nvPr>
            <p:ph idx="1"/>
          </p:nvPr>
        </p:nvPicPr>
        <p:blipFill>
          <a:blip r:embed="rId2"/>
          <a:srcRect l="-22917" r="-22917"/>
          <a:stretch>
            <a:fillRect/>
          </a:stretch>
        </p:blipFill>
        <p:spPr/>
      </p:pic>
      <p:sp>
        <p:nvSpPr>
          <p:cNvPr id="9" name="TextBox 8"/>
          <p:cNvSpPr txBox="1"/>
          <p:nvPr/>
        </p:nvSpPr>
        <p:spPr>
          <a:xfrm>
            <a:off x="4826000" y="5752069"/>
            <a:ext cx="3898900" cy="923330"/>
          </a:xfrm>
          <a:prstGeom prst="rect">
            <a:avLst/>
          </a:prstGeom>
          <a:noFill/>
        </p:spPr>
        <p:txBody>
          <a:bodyPr wrap="square" rtlCol="0">
            <a:spAutoFit/>
          </a:bodyPr>
          <a:lstStyle/>
          <a:p>
            <a:endParaRPr lang="en-US" dirty="0" smtClean="0"/>
          </a:p>
          <a:p>
            <a:r>
              <a:rPr lang="en-US" dirty="0" smtClean="0"/>
              <a:t>Kyle &amp; Dan's Travels</a:t>
            </a:r>
          </a:p>
          <a:p>
            <a:r>
              <a:rPr lang="en-US" dirty="0" smtClean="0"/>
              <a:t>a real traveler from London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Religions and Ethnic Diversity</a:t>
            </a:r>
            <a:endParaRPr lang="en-US" dirty="0"/>
          </a:p>
        </p:txBody>
      </p:sp>
      <p:pic>
        <p:nvPicPr>
          <p:cNvPr id="4" name="Picture 3" descr="220px-Young_monks_of_Drepung.jpg"/>
          <p:cNvPicPr>
            <a:picLocks noChangeAspect="1"/>
          </p:cNvPicPr>
          <p:nvPr/>
        </p:nvPicPr>
        <p:blipFill>
          <a:blip r:embed="rId2"/>
          <a:stretch>
            <a:fillRect/>
          </a:stretch>
        </p:blipFill>
        <p:spPr>
          <a:xfrm>
            <a:off x="2336800" y="1663700"/>
            <a:ext cx="5283200" cy="3962400"/>
          </a:xfrm>
          <a:prstGeom prst="rect">
            <a:avLst/>
          </a:prstGeom>
        </p:spPr>
      </p:pic>
      <p:sp>
        <p:nvSpPr>
          <p:cNvPr id="6" name="TextBox 5"/>
          <p:cNvSpPr txBox="1"/>
          <p:nvPr/>
        </p:nvSpPr>
        <p:spPr>
          <a:xfrm>
            <a:off x="4330700" y="5626100"/>
            <a:ext cx="1187232" cy="369332"/>
          </a:xfrm>
          <a:prstGeom prst="rect">
            <a:avLst/>
          </a:prstGeom>
          <a:noFill/>
        </p:spPr>
        <p:txBody>
          <a:bodyPr wrap="none" rtlCol="0">
            <a:spAutoFit/>
          </a:bodyPr>
          <a:lstStyle/>
          <a:p>
            <a:r>
              <a:rPr lang="en-US" dirty="0" smtClean="0"/>
              <a:t>Buddhism</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1314</TotalTime>
  <Words>372</Words>
  <Application>Microsoft Macintosh PowerPoint</Application>
  <PresentationFormat>On-screen Show (4:3)</PresentationFormat>
  <Paragraphs>40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Travelogue</vt:lpstr>
      <vt:lpstr>Tibet</vt:lpstr>
      <vt:lpstr>Geography – Tibet in Yellow </vt:lpstr>
      <vt:lpstr>Geography: Tibet is isolated behind the great Himalayas covering vast high land areas with many mountains and valleys</vt:lpstr>
      <vt:lpstr>The cuisine can be influenced by China, Nepal and India  </vt:lpstr>
      <vt:lpstr>History</vt:lpstr>
      <vt:lpstr>Tibet</vt:lpstr>
      <vt:lpstr>Tibet</vt:lpstr>
      <vt:lpstr>Tibet</vt:lpstr>
      <vt:lpstr>Religions and Ethnic Diversity</vt:lpstr>
      <vt:lpstr>Religions</vt:lpstr>
      <vt:lpstr>Religions</vt:lpstr>
      <vt:lpstr>Culinary Etiquette</vt:lpstr>
      <vt:lpstr>Prevailing Flavors</vt:lpstr>
      <vt:lpstr>Ingredients</vt:lpstr>
      <vt:lpstr>Ingredients</vt:lpstr>
    </vt:vector>
  </TitlesOfParts>
  <Company>Punahou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Teacher</dc:creator>
  <cp:lastModifiedBy>Holy Cross</cp:lastModifiedBy>
  <cp:revision>13</cp:revision>
  <dcterms:created xsi:type="dcterms:W3CDTF">2011-07-27T22:59:10Z</dcterms:created>
  <dcterms:modified xsi:type="dcterms:W3CDTF">2011-07-28T21:11:04Z</dcterms:modified>
</cp:coreProperties>
</file>